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9" r:id="rId4"/>
    <p:sldId id="269" r:id="rId5"/>
    <p:sldId id="261" r:id="rId6"/>
    <p:sldId id="262" r:id="rId7"/>
    <p:sldId id="263" r:id="rId8"/>
    <p:sldId id="264" r:id="rId9"/>
    <p:sldId id="265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711"/>
  </p:normalViewPr>
  <p:slideViewPr>
    <p:cSldViewPr snapToGrid="0" snapToObjects="1">
      <p:cViewPr varScale="1">
        <p:scale>
          <a:sx n="90" d="100"/>
          <a:sy n="90" d="100"/>
        </p:scale>
        <p:origin x="2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02ABF-06F2-EF4A-A1EB-F685CFA96E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D8701D-B97D-8B44-856D-1A24F98EA1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75447-8C76-934B-9B13-DD29864D7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6A663-7943-EB47-8811-8B33A9460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C4D5D-FD09-F64F-B93D-DA80125D3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21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9F11D-5C59-CF4F-8890-6CDF5B8C2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0FAB4-A571-C74F-9EC3-71A5E8291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F8E67-18B1-DD48-9BCA-C4EE56155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70A07-47E2-3C45-8BD6-6D7FB3F5F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234AC-E940-0A41-AAF5-D764495E9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843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66AA2-B4C2-2B4E-913A-F965AA500E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47B858-85F1-D044-BDDF-F566C3F2F5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71D86-7EEB-B04A-A450-CD48EF92A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87802-285D-E14E-A985-DF4B252B7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16B93-A729-9E4C-9546-5F34100D1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592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345C-A584-4D40-ABBB-B64DFA5C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2C55C-54ED-1E48-8144-071AA3354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ED8EC-5D87-DD43-B3E7-86E22ADC7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4FC80-4876-2A47-B9EA-06A5EA6A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0FBCB-3923-7248-BFBE-0BCB1C74A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61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05A9C-4FA4-3141-942A-D1743637D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61D359-E03C-3A4B-B500-8079AD350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5BB9E-1C17-B94A-9969-DAAD2733B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A706C-AC53-7F4E-BDBA-512A46119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87313-0BA6-4345-AA18-30CCAAC71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004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56CC2-9DCD-E74B-BB82-481A895E8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D730D-B622-F64E-9AFF-C0865086B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0E394F-B8FD-724F-8A0E-E5E24CD956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B288D6-1FF0-CB4E-942D-3CB343B2B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7C8A04-BD78-4C46-ACE5-B9B44CC8B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E933CC-BD8C-474B-9F98-769D1D830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005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D6DB6-B0D7-FB47-AF52-F7974A041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83159-57EF-274E-B432-00A93E258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84FCD0-F077-3B44-9F2B-32C551346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81D48E-303F-8F46-874D-B125E231F8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26074C-E5F2-3349-9A91-BB8955930A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3A7EA5-5B05-3840-978F-6D9411AC5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EBC8A8-D673-EE4A-BDEA-D02EB7FDA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0857F1-0B4C-6043-81D0-3BA6F8F10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189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248E-058E-EC4D-BA07-F3E83DF9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93DCE1-CC7F-A049-9EDD-E806A8BB1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885211-C9A6-8943-8E4D-E60E86204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E1E25F-0135-A84D-A4A8-1CABC9133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529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382641-A25B-3B40-BCDA-5BD9342C1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304686-3DC3-EB4D-90D8-BB75CABC2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5601D7-DF57-4648-B764-73C4A54EB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641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3A5FA-3BEA-854C-9FB6-551FBDBB8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FF7B8-498C-DF4D-B004-136AAB41C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101C09-C061-6C45-B8EF-E22346ED8A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D3D8-17DE-6042-9607-CC6F84F4A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AF962-1C9F-C645-A469-4DB79B545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95B3E0-06C3-BD4C-88D8-7E00C19E4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0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BEBBC-5E25-B84E-8932-CDD005B2D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FBF406-153B-BB4A-9D70-B68BAEC686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4608F2-CD7B-AC41-A6F8-24EFA9578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AABC94-AC18-2242-9E4F-5F0EA635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F7DD9-804C-434A-AC18-DB947F537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D4170-BF36-8647-8E76-919F06EC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014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60622E-B64C-E144-A9F4-1D43F5389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9AF27-20D3-FE40-B7EF-ED64FB9D8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EC818-AE61-544E-AEF0-F0864C129D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B4888-768E-AC4A-87B5-B4EE16A6FC5D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BFB2A-BCB6-0A40-9655-50D900A5F2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878E0-5DFD-7A40-8434-76C6ED430E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A1CEF-54E0-8745-BA51-4D5049E44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70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3808676"/>
            <a:ext cx="12192000" cy="3049325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C4B7EC-B4F3-4044-A43A-7D8D8C5A74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191796"/>
            <a:ext cx="10021446" cy="2976344"/>
          </a:xfrm>
        </p:spPr>
        <p:txBody>
          <a:bodyPr anchor="ctr">
            <a:normAutofit/>
          </a:bodyPr>
          <a:lstStyle/>
          <a:p>
            <a:pPr algn="l"/>
            <a:r>
              <a:rPr lang="en-US" sz="6600" dirty="0">
                <a:solidFill>
                  <a:srgbClr val="FFFFFF"/>
                </a:solidFill>
              </a:rPr>
              <a:t>LinkedIn Administration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3210E-35D2-1548-8FDD-87D05D2FEB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9276" y="4961792"/>
            <a:ext cx="9416898" cy="1800224"/>
          </a:xfrm>
        </p:spPr>
        <p:txBody>
          <a:bodyPr anchor="t">
            <a:normAutofit lnSpcReduction="10000"/>
          </a:bodyPr>
          <a:lstStyle/>
          <a:p>
            <a:pPr algn="l"/>
            <a:r>
              <a:rPr lang="en-US" sz="3600" dirty="0">
                <a:solidFill>
                  <a:srgbClr val="000000"/>
                </a:solidFill>
              </a:rPr>
              <a:t>Team 6 </a:t>
            </a:r>
          </a:p>
          <a:p>
            <a:pPr algn="l"/>
            <a:endParaRPr lang="en-US" sz="3600" dirty="0">
              <a:solidFill>
                <a:srgbClr val="000000"/>
              </a:solidFill>
            </a:endParaRPr>
          </a:p>
          <a:p>
            <a:pPr algn="l"/>
            <a:r>
              <a:rPr lang="en-US" sz="3600" dirty="0">
                <a:solidFill>
                  <a:srgbClr val="000000"/>
                </a:solidFill>
              </a:rPr>
              <a:t>Julian </a:t>
            </a:r>
            <a:r>
              <a:rPr lang="en-US" sz="3600" dirty="0" err="1">
                <a:solidFill>
                  <a:srgbClr val="000000"/>
                </a:solidFill>
              </a:rPr>
              <a:t>Dsilva</a:t>
            </a:r>
            <a:r>
              <a:rPr lang="en-US" sz="3600" dirty="0">
                <a:solidFill>
                  <a:srgbClr val="000000"/>
                </a:solidFill>
              </a:rPr>
              <a:t> and Jonathan </a:t>
            </a:r>
            <a:r>
              <a:rPr lang="en-US" sz="3600" dirty="0" err="1">
                <a:solidFill>
                  <a:srgbClr val="000000"/>
                </a:solidFill>
              </a:rPr>
              <a:t>Copp</a:t>
            </a:r>
            <a:endParaRPr lang="en-US" sz="3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801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1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4C8400-4173-6343-88E9-94D2F2EDD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6527C-68A6-B644-ACAB-9897EA62F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788" y="3428999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800" kern="120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Thank You </a:t>
            </a:r>
          </a:p>
        </p:txBody>
      </p:sp>
      <p:sp>
        <p:nvSpPr>
          <p:cNvPr id="18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9" name="Graphic 6" descr="Help">
            <a:extLst>
              <a:ext uri="{FF2B5EF4-FFF2-40B4-BE49-F238E27FC236}">
                <a16:creationId xmlns:a16="http://schemas.microsoft.com/office/drawing/2014/main" id="{2E550015-E999-4443-80F8-1ADE05AF6E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09770" y="1815320"/>
            <a:ext cx="4141760" cy="414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693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3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3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4DA59-6F41-CD49-8C6D-06E2397F0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Value of LinkedIn Application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5F14C-5F8D-F643-9358-1B0196790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Effects of Social Media 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Large amount of data</a:t>
            </a:r>
          </a:p>
          <a:p>
            <a:pPr marL="457200" lvl="1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Data Analytics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Science  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 Business/Marketing</a:t>
            </a:r>
          </a:p>
          <a:p>
            <a:pPr lvl="1"/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CBA31B-03F3-7144-A08D-BA184484C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848" y="2782608"/>
            <a:ext cx="53848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100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0C87B-C40C-0248-88AE-3407405A9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 Value of Administration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FDD8D-FA39-D347-99FD-ED7AB417E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Query Search Results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CSV File 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User Login/Registration System </a:t>
            </a:r>
          </a:p>
          <a:p>
            <a:pPr lvl="1"/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F1E028-9CD0-B243-81B9-6F4ECA13A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8013" y="3117882"/>
            <a:ext cx="4644374" cy="276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400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16FB9-5F8F-3E4D-8C19-06676A7BA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BA3725-05F5-D340-9114-580F946C2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-1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88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A2AFD6-32E7-D24C-9FD7-C7BF4403C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Conversion of Query Results into .csv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F3D87-0E99-F042-BE8C-75265291C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69"/>
            <a:ext cx="9833548" cy="3393555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Core functionality of administrative application</a:t>
            </a:r>
          </a:p>
          <a:p>
            <a:r>
              <a:rPr lang="en-US" sz="2400" dirty="0">
                <a:solidFill>
                  <a:srgbClr val="000000"/>
                </a:solidFill>
              </a:rPr>
              <a:t>Previous query results are stored in backend database in .txt file</a:t>
            </a:r>
          </a:p>
          <a:p>
            <a:r>
              <a:rPr lang="en-US" sz="2400" dirty="0">
                <a:solidFill>
                  <a:srgbClr val="000000"/>
                </a:solidFill>
              </a:rPr>
              <a:t>This function will require access to that database</a:t>
            </a:r>
          </a:p>
          <a:p>
            <a:r>
              <a:rPr lang="en-US" sz="2400" dirty="0">
                <a:solidFill>
                  <a:srgbClr val="000000"/>
                </a:solidFill>
              </a:rPr>
              <a:t>If query result has not already been found the query will be run again</a:t>
            </a:r>
          </a:p>
        </p:txBody>
      </p:sp>
    </p:spTree>
    <p:extLst>
      <p:ext uri="{BB962C8B-B14F-4D97-AF65-F5344CB8AC3E}">
        <p14:creationId xmlns:p14="http://schemas.microsoft.com/office/powerpoint/2010/main" val="3268181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DA8F64-5700-E240-BCD8-4B40895D1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Creation of web application for user login and registration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26D1B-B752-184C-8712-2044C64FC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69"/>
            <a:ext cx="9833548" cy="329354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This allows application to know who the user is and to grant appropriate access to queries</a:t>
            </a:r>
          </a:p>
          <a:p>
            <a:r>
              <a:rPr lang="en-US" sz="2400" dirty="0">
                <a:solidFill>
                  <a:srgbClr val="000000"/>
                </a:solidFill>
              </a:rPr>
              <a:t>Components include: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Login system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Account creation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Storage and access of user credentials located in backend database</a:t>
            </a:r>
          </a:p>
          <a:p>
            <a:pPr lvl="1"/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5998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64E7A6-E1EA-2E4C-A49F-733B72B39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lvl="0" algn="ctr"/>
            <a:r>
              <a:rPr lang="en-US" sz="4000">
                <a:solidFill>
                  <a:srgbClr val="FFFFFF"/>
                </a:solidFill>
              </a:rPr>
              <a:t>Saving previous query results to user profile for later access.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A1F46-603B-7841-9535-2BD401675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All queries run by a user will be saved to that user’s profile for access at a later point</a:t>
            </a:r>
          </a:p>
        </p:txBody>
      </p:sp>
    </p:spTree>
    <p:extLst>
      <p:ext uri="{BB962C8B-B14F-4D97-AF65-F5344CB8AC3E}">
        <p14:creationId xmlns:p14="http://schemas.microsoft.com/office/powerpoint/2010/main" val="1352437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5513AE-0AD0-5E43-9D6C-20E2DD46F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Live update of query search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EDD32-2A2F-0549-9558-0A083E21A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69"/>
            <a:ext cx="9833548" cy="3450705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Communication between the backend and administrative application regarding status of query searches</a:t>
            </a:r>
          </a:p>
          <a:p>
            <a:r>
              <a:rPr lang="en-US" sz="2400" dirty="0">
                <a:solidFill>
                  <a:srgbClr val="000000"/>
                </a:solidFill>
              </a:rPr>
              <a:t>Components include: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Handling of both successful and unsuccessful queries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If query is unsuccessful the user is notified of failure and query could be run until successful 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Estimation of time required for query to run</a:t>
            </a:r>
          </a:p>
          <a:p>
            <a:pPr lvl="1"/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749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8683BA-90B9-9B45-8EBD-F391A47A8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User query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0A2E0-B3F6-C745-A9E9-A1BC25197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Web page displaying user’s previous and current queries</a:t>
            </a:r>
          </a:p>
          <a:p>
            <a:r>
              <a:rPr lang="en-US" sz="2400" dirty="0">
                <a:solidFill>
                  <a:srgbClr val="000000"/>
                </a:solidFill>
              </a:rPr>
              <a:t>Allows for user to access past queries and for efficient user experience by minimizing redundant queries</a:t>
            </a:r>
          </a:p>
        </p:txBody>
      </p:sp>
    </p:spTree>
    <p:extLst>
      <p:ext uri="{BB962C8B-B14F-4D97-AF65-F5344CB8AC3E}">
        <p14:creationId xmlns:p14="http://schemas.microsoft.com/office/powerpoint/2010/main" val="4214619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1910</TotalTime>
  <Words>248</Words>
  <Application>Microsoft Macintosh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LinkedIn Administration Application</vt:lpstr>
      <vt:lpstr>Value of LinkedIn Application </vt:lpstr>
      <vt:lpstr> Value of Administration App</vt:lpstr>
      <vt:lpstr> </vt:lpstr>
      <vt:lpstr>Conversion of Query Results into .csv file</vt:lpstr>
      <vt:lpstr>Creation of web application for user login and registration</vt:lpstr>
      <vt:lpstr>Saving previous query results to user profile for later access. </vt:lpstr>
      <vt:lpstr>Live update of query search process</vt:lpstr>
      <vt:lpstr>User query results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LinkedIn ADMIN APP</dc:title>
  <dc:creator>Julian D silva</dc:creator>
  <cp:lastModifiedBy>Julian D silva</cp:lastModifiedBy>
  <cp:revision>22</cp:revision>
  <dcterms:created xsi:type="dcterms:W3CDTF">2018-09-08T19:44:09Z</dcterms:created>
  <dcterms:modified xsi:type="dcterms:W3CDTF">2018-09-11T16:41:57Z</dcterms:modified>
</cp:coreProperties>
</file>

<file path=docProps/thumbnail.jpeg>
</file>